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C43145-68CC-FEAC-5404-24CC59165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B69C0A-B70F-9B56-9597-DCE297DC56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E67CF9-8A35-B7AC-F620-5382D3CE0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B27282-47F4-299F-9175-42F58D7B1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EE623A-198D-2757-CD15-ABB79DBB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507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0B605-16B2-298F-F386-967970F74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39086AE-6C5F-181C-CD1C-B77D98CC0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AE6A701-D99F-C996-D4EF-34513E9C0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E99E96-BD9C-53A3-743F-913043E7F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2D96AC-04DD-D3E6-3FEC-07EBFB4E5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990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897F6B4-0B7F-8536-93D9-4702754719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0FE5CC-2F4A-3344-2150-70233BE823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ABD0BC-2D04-FE49-F6E2-C49A75FF6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06FF5B-65F0-B9D4-7A33-A1B6FF71B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C91954-609E-045E-0FB6-D9075AD03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390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4BB32A-2762-45BB-4762-2671EF416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28CB4B-716E-65DA-83E1-77F0B0D477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6EC454-C696-91B9-3A61-F92650D23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BD60A5-49D0-355C-95C3-F68A537C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5B1DF3-6894-819F-BE72-E0A01F1D9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0902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B40F37-435F-58D0-55AB-230E0CE4B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F65B85C-44F7-DE1C-8130-5806A93419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F39502-C7D8-26A2-BB0B-DFFBBFCE0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08B9CB-62FF-4688-564C-2CD35694B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3335E8-06EB-9C6E-188B-CD4D1E1AF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0364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74685-4BAE-319E-3B66-1E3E1EF1F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62E7A3-DDB3-40B4-48C3-9491F1FFE5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901AB1-53F3-B469-4AFD-BC64C28E4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6F43F08-C3E5-7B82-AFE0-FC0C2C1CE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69F166D-C95A-CD9D-5906-B023D0FB9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D3D48D-E237-9DBA-5902-2EEE2B367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096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3E9C01-B460-0032-2625-35BBB7C9A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6425530-75DE-294A-AF1D-7D72D87C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9474FF-35DD-FC67-E4A4-82927693B8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5B5D1AE-1341-CED7-0153-D558E6853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87119A-AD1A-174D-88B0-A79A29B896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305C189-0B84-38D6-5B0C-411FA487B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DB73C7-8C7D-D517-DA4B-86B6CBB94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81C6F0A-6706-40B2-D48E-D43883661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231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289AFB-B2EA-6FDD-91A3-2AA7B08DA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B814AF8-A4E5-5792-E4D8-9578BA87C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942B70-709F-D978-CBDF-B8503F06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0AD3A8-BCC8-9C49-ACB7-3C4B1C9F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11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661A411-79D8-68AF-E5A4-8D8A1CAD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918813B-1C10-C23B-5D32-89F813D1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8CC57CF-7334-FC95-4B83-24A4EFA12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8370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BDED4B-CF79-2A49-2FB5-6E570EC2D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753EC9-2D30-9056-BB9C-271C1F30C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16D500D-DECD-4046-D750-6ADA69585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1BA028B-7AC4-9025-17E1-DDCCF91A4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DCF5832-62C7-15D4-82CD-A61F63C5C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DD7066B-F91D-96DB-8B64-E1E73FD6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46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258007-F005-90A1-6455-CF3F31E95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B200959-FC14-CF40-4699-477575F703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A64ABD9-8B01-13DF-C33F-6FAB387EB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4BD39D-A481-1120-4408-331B0614D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7B370D2-ED2F-5056-2392-27F2DB821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64A304-9932-3C11-FB5F-ED4CE316B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96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1C239C3-D83B-E3AF-6CA7-9872C00FA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EAF4991-8B8E-11E0-9D15-3E573A065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A4A58E-7E53-C530-2293-F689C24303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EE2381-7AB2-46E8-8E34-98904D58645E}" type="datetimeFigureOut">
              <a:rPr lang="fr-FR" smtClean="0"/>
              <a:t>27/03/2023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7627E45-6E41-7E2B-E1B4-E75FA07CF1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18F1A5-7D69-EF72-B42D-94836D3DB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EAE0D-E909-4923-8C61-3D608A84F31D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MSIPCMContentMarking" descr="{&quot;HashCode&quot;:-309203560,&quot;Placement&quot;:&quot;Footer&quot;,&quot;Top&quot;:523.8,&quot;Left&quot;:435.058655,&quot;SlideWidth&quot;:960,&quot;SlideHeight&quot;:540}">
            <a:extLst>
              <a:ext uri="{FF2B5EF4-FFF2-40B4-BE49-F238E27FC236}">
                <a16:creationId xmlns:a16="http://schemas.microsoft.com/office/drawing/2014/main" id="{ED85BB50-D3C5-3905-178C-710439BF6175}"/>
              </a:ext>
            </a:extLst>
          </p:cNvPr>
          <p:cNvSpPr txBox="1"/>
          <p:nvPr userDrawn="1"/>
        </p:nvSpPr>
        <p:spPr>
          <a:xfrm>
            <a:off x="5525245" y="6652260"/>
            <a:ext cx="1141510" cy="2057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800">
                <a:solidFill>
                  <a:srgbClr val="ED7D31"/>
                </a:solidFill>
                <a:latin typeface="Helvetica 75 Bold" panose="020B0804020202020204" pitchFamily="34" charset="0"/>
              </a:rPr>
              <a:t>Orange Restricted</a:t>
            </a:r>
          </a:p>
        </p:txBody>
      </p:sp>
    </p:spTree>
    <p:extLst>
      <p:ext uri="{BB962C8B-B14F-4D97-AF65-F5344CB8AC3E}">
        <p14:creationId xmlns:p14="http://schemas.microsoft.com/office/powerpoint/2010/main" val="1439755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38A2CE75-BADE-D64B-0D40-025BE95E25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27812"/>
            <a:ext cx="3352801" cy="6885811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C906120-C071-A7B6-F213-85D11F49A5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8517" y="-27812"/>
            <a:ext cx="5150119" cy="4258269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2345D04A-EF8A-3F54-D4CC-7755A25D8178}"/>
              </a:ext>
            </a:extLst>
          </p:cNvPr>
          <p:cNvSpPr txBox="1"/>
          <p:nvPr/>
        </p:nvSpPr>
        <p:spPr>
          <a:xfrm>
            <a:off x="3621348" y="4230457"/>
            <a:ext cx="85706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r>
              <a:rPr lang="fr-FR" dirty="0"/>
              <a:t>Nom :_________________________________	Prénom :_________________________</a:t>
            </a:r>
          </a:p>
          <a:p>
            <a:endParaRPr lang="fr-FR" dirty="0"/>
          </a:p>
          <a:p>
            <a:r>
              <a:rPr lang="fr-FR" dirty="0"/>
              <a:t>Téléphone :________________________</a:t>
            </a:r>
          </a:p>
          <a:p>
            <a:endParaRPr lang="fr-FR" dirty="0"/>
          </a:p>
          <a:p>
            <a:r>
              <a:rPr lang="fr-FR" dirty="0"/>
              <a:t>Adresse mail : ____________________________</a:t>
            </a:r>
          </a:p>
          <a:p>
            <a:endParaRPr lang="fr-FR" dirty="0"/>
          </a:p>
          <a:p>
            <a:r>
              <a:rPr lang="fr-FR" dirty="0"/>
              <a:t>Nombre de bouteilles : _____________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6CBBC5-8B17-A874-69EE-9968F060B9DA}"/>
              </a:ext>
            </a:extLst>
          </p:cNvPr>
          <p:cNvSpPr/>
          <p:nvPr/>
        </p:nvSpPr>
        <p:spPr>
          <a:xfrm>
            <a:off x="8488636" y="319219"/>
            <a:ext cx="3703364" cy="2007406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anUp">
              <a:avLst>
                <a:gd name="adj" fmla="val 77633"/>
              </a:avLst>
            </a:prstTxWarp>
            <a:spAutoFit/>
          </a:bodyPr>
          <a:lstStyle/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blurRad="50800" dist="38100" dir="5400000" algn="t" rotWithShape="0">
                    <a:srgbClr val="FF0000">
                      <a:alpha val="40000"/>
                    </a:srgbClr>
                  </a:outerShdw>
                </a:effectLst>
              </a:rPr>
              <a:t>Bon de </a:t>
            </a:r>
          </a:p>
          <a:p>
            <a:pPr algn="ctr"/>
            <a:r>
              <a:rPr lang="fr-FR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blurRad="50800" dist="38100" dir="5400000" algn="t" rotWithShape="0">
                    <a:srgbClr val="FF0000">
                      <a:alpha val="40000"/>
                    </a:srgbClr>
                  </a:outerShdw>
                </a:effectLst>
              </a:rPr>
              <a:t>commande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D20696E-EC8D-AE8A-2EEC-98D205A50BFE}"/>
              </a:ext>
            </a:extLst>
          </p:cNvPr>
          <p:cNvSpPr txBox="1"/>
          <p:nvPr/>
        </p:nvSpPr>
        <p:spPr>
          <a:xfrm>
            <a:off x="8384146" y="3066801"/>
            <a:ext cx="3807854" cy="11695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7,5€ la bouteille</a:t>
            </a:r>
          </a:p>
          <a:p>
            <a:pPr algn="ctr"/>
            <a:r>
              <a:rPr lang="fr-FR" b="1" dirty="0">
                <a:solidFill>
                  <a:srgbClr val="FF0000"/>
                </a:solidFill>
              </a:rPr>
              <a:t>Livraison le Samedi 15 Avril à Ste Sève</a:t>
            </a:r>
          </a:p>
          <a:p>
            <a:pPr algn="ctr"/>
            <a:endParaRPr lang="fr-FR" b="1" dirty="0">
              <a:solidFill>
                <a:srgbClr val="FF0000"/>
              </a:solidFill>
            </a:endParaRPr>
          </a:p>
          <a:p>
            <a:pPr algn="ctr"/>
            <a:r>
              <a:rPr lang="fr-FR" sz="1600" dirty="0"/>
              <a:t>Chèque à établir à l’ordre de GJ 3 rivières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B959C00-00B9-BBF6-01FD-F3688C573614}"/>
              </a:ext>
            </a:extLst>
          </p:cNvPr>
          <p:cNvSpPr/>
          <p:nvPr/>
        </p:nvSpPr>
        <p:spPr>
          <a:xfrm>
            <a:off x="5628068" y="6538781"/>
            <a:ext cx="940157" cy="3192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80893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40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 75 Bold</vt:lpstr>
      <vt:lpstr>Thème Office</vt:lpstr>
      <vt:lpstr>Présentation PowerPoint</vt:lpstr>
    </vt:vector>
  </TitlesOfParts>
  <Company>Orange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PRIGENT Bruno DEF/DSCE</dc:creator>
  <cp:lastModifiedBy>PRIGENT Bruno DEF/DSCE</cp:lastModifiedBy>
  <cp:revision>2</cp:revision>
  <cp:lastPrinted>2023-03-24T09:14:08Z</cp:lastPrinted>
  <dcterms:created xsi:type="dcterms:W3CDTF">2023-03-24T08:46:47Z</dcterms:created>
  <dcterms:modified xsi:type="dcterms:W3CDTF">2023-03-27T11:14:12Z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6c818a6-e1a0-4a6e-a969-20d857c5dc62_Enabled">
    <vt:lpwstr>true</vt:lpwstr>
  </property>
  <property fmtid="{D5CDD505-2E9C-101B-9397-08002B2CF9AE}" pid="3" name="MSIP_Label_e6c818a6-e1a0-4a6e-a969-20d857c5dc62_SetDate">
    <vt:lpwstr>2023-03-27T11:14:12Z</vt:lpwstr>
  </property>
  <property fmtid="{D5CDD505-2E9C-101B-9397-08002B2CF9AE}" pid="4" name="MSIP_Label_e6c818a6-e1a0-4a6e-a969-20d857c5dc62_Method">
    <vt:lpwstr>Standard</vt:lpwstr>
  </property>
  <property fmtid="{D5CDD505-2E9C-101B-9397-08002B2CF9AE}" pid="5" name="MSIP_Label_e6c818a6-e1a0-4a6e-a969-20d857c5dc62_Name">
    <vt:lpwstr>Orange_restricted_internal.2</vt:lpwstr>
  </property>
  <property fmtid="{D5CDD505-2E9C-101B-9397-08002B2CF9AE}" pid="6" name="MSIP_Label_e6c818a6-e1a0-4a6e-a969-20d857c5dc62_SiteId">
    <vt:lpwstr>90c7a20a-f34b-40bf-bc48-b9253b6f5d20</vt:lpwstr>
  </property>
  <property fmtid="{D5CDD505-2E9C-101B-9397-08002B2CF9AE}" pid="7" name="MSIP_Label_e6c818a6-e1a0-4a6e-a969-20d857c5dc62_ActionId">
    <vt:lpwstr>4e508756-0839-493f-868d-1e5d965eb567</vt:lpwstr>
  </property>
  <property fmtid="{D5CDD505-2E9C-101B-9397-08002B2CF9AE}" pid="8" name="MSIP_Label_e6c818a6-e1a0-4a6e-a969-20d857c5dc62_ContentBits">
    <vt:lpwstr>2</vt:lpwstr>
  </property>
</Properties>
</file>